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6C3D96E-6D31-49CE-B204-991A26207563}" type="datetimeFigureOut">
              <a:rPr lang="en-US" smtClean="0"/>
              <a:t>3/23/2017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Patents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 Patents Promote Innovation?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9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Innovation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Historians have found that the great inventors of the Industrial Revolution were motivated by the expectation of </a:t>
            </a:r>
            <a:r>
              <a:rPr lang="en-US" sz="3600" i="1" dirty="0" smtClean="0"/>
              <a:t>profits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58533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Innovation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Patents have stimulated innovation of the biggest new industries of the last 60 years.</a:t>
            </a:r>
          </a:p>
          <a:p>
            <a:r>
              <a:rPr lang="en-US" sz="3600" dirty="0" smtClean="0"/>
              <a:t>Examples: Personal computers and internet E-Commerce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0856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An inventor must disclose the details of his or her patent.</a:t>
            </a:r>
          </a:p>
          <a:p>
            <a:r>
              <a:rPr lang="en-US" sz="3600" dirty="0" smtClean="0"/>
              <a:t>Details of patents are available in the U.S. Patent Database.</a:t>
            </a:r>
          </a:p>
          <a:p>
            <a:r>
              <a:rPr lang="en-US" sz="3600" dirty="0" smtClean="0"/>
              <a:t>Anyone may review these patents.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574676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27</TotalTime>
  <Words>85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Clarity</vt:lpstr>
      <vt:lpstr>Patents </vt:lpstr>
      <vt:lpstr>Causes of Innovation</vt:lpstr>
      <vt:lpstr>Causes of Innovation</vt:lpstr>
      <vt:lpstr>Patent Requirements</vt:lpstr>
    </vt:vector>
  </TitlesOfParts>
  <Company>Santa Monica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nasser_dana</dc:creator>
  <cp:lastModifiedBy>nasser_dana</cp:lastModifiedBy>
  <cp:revision>3</cp:revision>
  <dcterms:created xsi:type="dcterms:W3CDTF">2017-03-23T21:53:49Z</dcterms:created>
  <dcterms:modified xsi:type="dcterms:W3CDTF">2017-03-23T22:23:05Z</dcterms:modified>
</cp:coreProperties>
</file>